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18" r:id="rId1"/>
  </p:sldMasterIdLst>
  <p:sldIdLst>
    <p:sldId id="256" r:id="rId2"/>
    <p:sldId id="257" r:id="rId3"/>
    <p:sldId id="258" r:id="rId4"/>
    <p:sldId id="259" r:id="rId5"/>
    <p:sldId id="260" r:id="rId6"/>
    <p:sldId id="263" r:id="rId7"/>
    <p:sldId id="264" r:id="rId8"/>
    <p:sldId id="265" r:id="rId9"/>
    <p:sldId id="266"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 id="279" r:id="rId23"/>
    <p:sldId id="280" r:id="rId24"/>
    <p:sldId id="281" r:id="rId25"/>
    <p:sldId id="282" r:id="rId26"/>
    <p:sldId id="283" r:id="rId27"/>
    <p:sldId id="284" r:id="rId28"/>
    <p:sldId id="285" r:id="rId29"/>
    <p:sldId id="286" r:id="rId3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p:scale>
          <a:sx n="70" d="100"/>
          <a:sy n="70" d="100"/>
        </p:scale>
        <p:origin x="-1568" y="-12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printerSettings" Target="printerSettings/printerSettings1.bin"/><Relationship Id="rId32" Type="http://schemas.openxmlformats.org/officeDocument/2006/relationships/presProps" Target="presProps.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viewProps" Target="viewProps.xml"/><Relationship Id="rId34" Type="http://schemas.openxmlformats.org/officeDocument/2006/relationships/theme" Target="theme/theme1.xml"/><Relationship Id="rId3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36F3251-35F4-8843-A632-62F6D1631632}" type="datetimeFigureOut">
              <a:rPr lang="en-US" smtClean="0"/>
              <a:t>3/11/12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FE35C5-DCF1-744A-805E-4255BAE8245E}" type="slidenum">
              <a:rPr lang="en-US" smtClean="0"/>
              <a:t>‹#›</a:t>
            </a:fld>
            <a:endParaRPr lang="en-US"/>
          </a:p>
        </p:txBody>
      </p:sp>
    </p:spTree>
    <p:extLst>
      <p:ext uri="{BB962C8B-B14F-4D97-AF65-F5344CB8AC3E}">
        <p14:creationId xmlns:p14="http://schemas.microsoft.com/office/powerpoint/2010/main" val="38946018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36F3251-35F4-8843-A632-62F6D1631632}" type="datetimeFigureOut">
              <a:rPr lang="en-US" smtClean="0"/>
              <a:t>3/11/12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1CE92A-C3DA-864F-9D48-8CEC28FA18CF}" type="slidenum">
              <a:rPr lang="en-US" smtClean="0"/>
              <a:t>‹#›</a:t>
            </a:fld>
            <a:endParaRPr lang="en-US"/>
          </a:p>
        </p:txBody>
      </p:sp>
    </p:spTree>
    <p:extLst>
      <p:ext uri="{BB962C8B-B14F-4D97-AF65-F5344CB8AC3E}">
        <p14:creationId xmlns:p14="http://schemas.microsoft.com/office/powerpoint/2010/main" val="30978537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36F3251-35F4-8843-A632-62F6D1631632}" type="datetimeFigureOut">
              <a:rPr lang="en-US" smtClean="0"/>
              <a:t>3/11/12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1CE92A-C3DA-864F-9D48-8CEC28FA18CF}" type="slidenum">
              <a:rPr lang="en-US" smtClean="0"/>
              <a:t>‹#›</a:t>
            </a:fld>
            <a:endParaRPr lang="en-US"/>
          </a:p>
        </p:txBody>
      </p:sp>
    </p:spTree>
    <p:extLst>
      <p:ext uri="{BB962C8B-B14F-4D97-AF65-F5344CB8AC3E}">
        <p14:creationId xmlns:p14="http://schemas.microsoft.com/office/powerpoint/2010/main" val="39801500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36F3251-35F4-8843-A632-62F6D1631632}" type="datetimeFigureOut">
              <a:rPr lang="en-US" smtClean="0"/>
              <a:t>3/11/12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1CE92A-C3DA-864F-9D48-8CEC28FA18CF}" type="slidenum">
              <a:rPr lang="en-US" smtClean="0"/>
              <a:t>‹#›</a:t>
            </a:fld>
            <a:endParaRPr lang="en-US"/>
          </a:p>
        </p:txBody>
      </p:sp>
    </p:spTree>
    <p:extLst>
      <p:ext uri="{BB962C8B-B14F-4D97-AF65-F5344CB8AC3E}">
        <p14:creationId xmlns:p14="http://schemas.microsoft.com/office/powerpoint/2010/main" val="18898248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36F3251-35F4-8843-A632-62F6D1631632}" type="datetimeFigureOut">
              <a:rPr lang="en-US" smtClean="0"/>
              <a:t>3/11/12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1CE92A-C3DA-864F-9D48-8CEC28FA18CF}" type="slidenum">
              <a:rPr lang="en-US" smtClean="0"/>
              <a:t>‹#›</a:t>
            </a:fld>
            <a:endParaRPr lang="en-US"/>
          </a:p>
        </p:txBody>
      </p:sp>
    </p:spTree>
    <p:extLst>
      <p:ext uri="{BB962C8B-B14F-4D97-AF65-F5344CB8AC3E}">
        <p14:creationId xmlns:p14="http://schemas.microsoft.com/office/powerpoint/2010/main" val="24174987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36F3251-35F4-8843-A632-62F6D1631632}" type="datetimeFigureOut">
              <a:rPr lang="en-US" smtClean="0"/>
              <a:t>3/11/12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1CE92A-C3DA-864F-9D48-8CEC28FA18CF}" type="slidenum">
              <a:rPr lang="en-US" smtClean="0"/>
              <a:t>‹#›</a:t>
            </a:fld>
            <a:endParaRPr lang="en-US"/>
          </a:p>
        </p:txBody>
      </p:sp>
    </p:spTree>
    <p:extLst>
      <p:ext uri="{BB962C8B-B14F-4D97-AF65-F5344CB8AC3E}">
        <p14:creationId xmlns:p14="http://schemas.microsoft.com/office/powerpoint/2010/main" val="35792252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36F3251-35F4-8843-A632-62F6D1631632}" type="datetimeFigureOut">
              <a:rPr lang="en-US" smtClean="0"/>
              <a:t>3/11/12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41CE92A-C3DA-864F-9D48-8CEC28FA18CF}" type="slidenum">
              <a:rPr lang="en-US" smtClean="0"/>
              <a:t>‹#›</a:t>
            </a:fld>
            <a:endParaRPr lang="en-US"/>
          </a:p>
        </p:txBody>
      </p:sp>
    </p:spTree>
    <p:extLst>
      <p:ext uri="{BB962C8B-B14F-4D97-AF65-F5344CB8AC3E}">
        <p14:creationId xmlns:p14="http://schemas.microsoft.com/office/powerpoint/2010/main" val="10543524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36F3251-35F4-8843-A632-62F6D1631632}" type="datetimeFigureOut">
              <a:rPr lang="en-US" smtClean="0"/>
              <a:t>3/11/12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41CE92A-C3DA-864F-9D48-8CEC28FA18CF}" type="slidenum">
              <a:rPr lang="en-US" smtClean="0"/>
              <a:t>‹#›</a:t>
            </a:fld>
            <a:endParaRPr lang="en-US"/>
          </a:p>
        </p:txBody>
      </p:sp>
    </p:spTree>
    <p:extLst>
      <p:ext uri="{BB962C8B-B14F-4D97-AF65-F5344CB8AC3E}">
        <p14:creationId xmlns:p14="http://schemas.microsoft.com/office/powerpoint/2010/main" val="33650313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36F3251-35F4-8843-A632-62F6D1631632}" type="datetimeFigureOut">
              <a:rPr lang="en-US" smtClean="0"/>
              <a:t>3/11/12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41CE92A-C3DA-864F-9D48-8CEC28FA18CF}" type="slidenum">
              <a:rPr lang="en-US" smtClean="0"/>
              <a:t>‹#›</a:t>
            </a:fld>
            <a:endParaRPr lang="en-US"/>
          </a:p>
        </p:txBody>
      </p:sp>
    </p:spTree>
    <p:extLst>
      <p:ext uri="{BB962C8B-B14F-4D97-AF65-F5344CB8AC3E}">
        <p14:creationId xmlns:p14="http://schemas.microsoft.com/office/powerpoint/2010/main" val="39779080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36F3251-35F4-8843-A632-62F6D1631632}" type="datetimeFigureOut">
              <a:rPr lang="en-US" smtClean="0"/>
              <a:t>3/11/12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2FE35C5-DCF1-744A-805E-4255BAE8245E}" type="slidenum">
              <a:rPr lang="en-US" smtClean="0"/>
              <a:t>‹#›</a:t>
            </a:fld>
            <a:endParaRPr lang="en-US"/>
          </a:p>
        </p:txBody>
      </p:sp>
    </p:spTree>
    <p:extLst>
      <p:ext uri="{BB962C8B-B14F-4D97-AF65-F5344CB8AC3E}">
        <p14:creationId xmlns:p14="http://schemas.microsoft.com/office/powerpoint/2010/main" val="19368582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36F3251-35F4-8843-A632-62F6D1631632}" type="datetimeFigureOut">
              <a:rPr lang="en-US" smtClean="0"/>
              <a:t>3/11/12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1CE92A-C3DA-864F-9D48-8CEC28FA18CF}" type="slidenum">
              <a:rPr lang="en-US" smtClean="0"/>
              <a:t>‹#›</a:t>
            </a:fld>
            <a:endParaRPr lang="en-US"/>
          </a:p>
        </p:txBody>
      </p:sp>
    </p:spTree>
    <p:extLst>
      <p:ext uri="{BB962C8B-B14F-4D97-AF65-F5344CB8AC3E}">
        <p14:creationId xmlns:p14="http://schemas.microsoft.com/office/powerpoint/2010/main" val="259662500"/>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36F3251-35F4-8843-A632-62F6D1631632}" type="datetimeFigureOut">
              <a:rPr lang="en-US" smtClean="0"/>
              <a:t>3/11/12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41CE92A-C3DA-864F-9D48-8CEC28FA18CF}" type="slidenum">
              <a:rPr lang="en-US" smtClean="0"/>
              <a:t>‹#›</a:t>
            </a:fld>
            <a:endParaRPr lang="en-US"/>
          </a:p>
        </p:txBody>
      </p:sp>
    </p:spTree>
    <p:extLst>
      <p:ext uri="{BB962C8B-B14F-4D97-AF65-F5344CB8AC3E}">
        <p14:creationId xmlns:p14="http://schemas.microsoft.com/office/powerpoint/2010/main" val="1548892967"/>
      </p:ext>
    </p:extLst>
  </p:cSld>
  <p:clrMap bg1="lt1" tx1="dk1" bg2="lt2" tx2="dk2" accent1="accent1" accent2="accent2" accent3="accent3" accent4="accent4" accent5="accent5" accent6="accent6" hlink="hlink" folHlink="folHlink"/>
  <p:sldLayoutIdLst>
    <p:sldLayoutId id="2147483719" r:id="rId1"/>
    <p:sldLayoutId id="2147483720" r:id="rId2"/>
    <p:sldLayoutId id="2147483721" r:id="rId3"/>
    <p:sldLayoutId id="2147483722" r:id="rId4"/>
    <p:sldLayoutId id="2147483723" r:id="rId5"/>
    <p:sldLayoutId id="2147483724" r:id="rId6"/>
    <p:sldLayoutId id="2147483725" r:id="rId7"/>
    <p:sldLayoutId id="2147483726" r:id="rId8"/>
    <p:sldLayoutId id="2147483727" r:id="rId9"/>
    <p:sldLayoutId id="2147483728" r:id="rId10"/>
    <p:sldLayoutId id="214748372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png"/></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Reading Review</a:t>
            </a:r>
            <a:endParaRPr lang="en-US" dirty="0"/>
          </a:p>
        </p:txBody>
      </p:sp>
      <p:sp>
        <p:nvSpPr>
          <p:cNvPr id="3" name="Subtitle 2"/>
          <p:cNvSpPr>
            <a:spLocks noGrp="1"/>
          </p:cNvSpPr>
          <p:nvPr>
            <p:ph type="subTitle" idx="1"/>
          </p:nvPr>
        </p:nvSpPr>
        <p:spPr/>
        <p:txBody>
          <a:bodyPr/>
          <a:lstStyle/>
          <a:p>
            <a:r>
              <a:rPr lang="en-US" dirty="0" smtClean="0"/>
              <a:t>Benchmark 3</a:t>
            </a:r>
          </a:p>
          <a:p>
            <a:r>
              <a:rPr lang="en-US" dirty="0" smtClean="0"/>
              <a:t>3/12/12</a:t>
            </a:r>
            <a:endParaRPr lang="en-US" dirty="0"/>
          </a:p>
        </p:txBody>
      </p:sp>
    </p:spTree>
    <p:extLst>
      <p:ext uri="{BB962C8B-B14F-4D97-AF65-F5344CB8AC3E}">
        <p14:creationId xmlns:p14="http://schemas.microsoft.com/office/powerpoint/2010/main" val="35171668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47212"/>
            <a:ext cx="8229600" cy="5678951"/>
          </a:xfrm>
        </p:spPr>
        <p:txBody>
          <a:bodyPr>
            <a:normAutofit fontScale="92500" lnSpcReduction="10000"/>
          </a:bodyPr>
          <a:lstStyle/>
          <a:p>
            <a:pPr marL="0" indent="0">
              <a:buNone/>
            </a:pPr>
            <a:r>
              <a:rPr lang="en-US" dirty="0" smtClean="0"/>
              <a:t>	</a:t>
            </a:r>
            <a:r>
              <a:rPr lang="en-US" sz="4000" dirty="0" smtClean="0"/>
              <a:t>Mom lifted Holly out of the toy box and asked, “Holly are you alright?” Holly replied, “I think so.” Holly then told Mom that she had been looking for her toy piano because she wanted to play a song for her. “Do you want to hear the song now?” Holly asked. “First, let’s have a special snack. You can play the piano for me later,” Mom suggested. Holly thought that was a great idea!</a:t>
            </a:r>
            <a:endParaRPr lang="en-US" sz="4000" dirty="0"/>
          </a:p>
        </p:txBody>
      </p:sp>
    </p:spTree>
    <p:extLst>
      <p:ext uri="{BB962C8B-B14F-4D97-AF65-F5344CB8AC3E}">
        <p14:creationId xmlns:p14="http://schemas.microsoft.com/office/powerpoint/2010/main" val="16301572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Where was Holly’s toy piano?</a:t>
            </a:r>
            <a:endParaRPr lang="en-US" dirty="0"/>
          </a:p>
        </p:txBody>
      </p:sp>
      <p:sp>
        <p:nvSpPr>
          <p:cNvPr id="3" name="Content Placeholder 2"/>
          <p:cNvSpPr>
            <a:spLocks noGrp="1"/>
          </p:cNvSpPr>
          <p:nvPr>
            <p:ph idx="1"/>
          </p:nvPr>
        </p:nvSpPr>
        <p:spPr/>
        <p:txBody>
          <a:bodyPr/>
          <a:lstStyle/>
          <a:p>
            <a:r>
              <a:rPr lang="en-US" dirty="0" smtClean="0"/>
              <a:t>A. The piano was under Holly’s bed.</a:t>
            </a:r>
          </a:p>
          <a:p>
            <a:r>
              <a:rPr lang="en-US" dirty="0" smtClean="0"/>
              <a:t>B. The piano was at the bottom of the toy box.</a:t>
            </a:r>
          </a:p>
          <a:p>
            <a:r>
              <a:rPr lang="en-US" dirty="0" smtClean="0"/>
              <a:t>C. She was playing hide-and-seek with Mom.</a:t>
            </a:r>
            <a:endParaRPr lang="en-US" dirty="0"/>
          </a:p>
        </p:txBody>
      </p:sp>
    </p:spTree>
    <p:extLst>
      <p:ext uri="{BB962C8B-B14F-4D97-AF65-F5344CB8AC3E}">
        <p14:creationId xmlns:p14="http://schemas.microsoft.com/office/powerpoint/2010/main" val="11580152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18766"/>
            <a:ext cx="8229600" cy="5607397"/>
          </a:xfrm>
        </p:spPr>
        <p:txBody>
          <a:bodyPr/>
          <a:lstStyle/>
          <a:p>
            <a:pPr marL="0" indent="0">
              <a:buNone/>
            </a:pPr>
            <a:r>
              <a:rPr lang="en-US" dirty="0" smtClean="0"/>
              <a:t>	</a:t>
            </a:r>
            <a:r>
              <a:rPr lang="en-US" sz="4400" dirty="0" smtClean="0"/>
              <a:t>Mom and Holly walked to the kitchen. Mom made Holly a bowl of ice cream with chocolate sauce and a cherry on top. Holly told Mom that she wanted to go to the park. Mom really liked that idea.</a:t>
            </a:r>
            <a:endParaRPr lang="en-US" sz="4400" dirty="0"/>
          </a:p>
        </p:txBody>
      </p:sp>
    </p:spTree>
    <p:extLst>
      <p:ext uri="{BB962C8B-B14F-4D97-AF65-F5344CB8AC3E}">
        <p14:creationId xmlns:p14="http://schemas.microsoft.com/office/powerpoint/2010/main" val="35635128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will Mom and Holly do next?</a:t>
            </a:r>
            <a:endParaRPr lang="en-US" dirty="0"/>
          </a:p>
        </p:txBody>
      </p:sp>
      <p:sp>
        <p:nvSpPr>
          <p:cNvPr id="3" name="Content Placeholder 2"/>
          <p:cNvSpPr>
            <a:spLocks noGrp="1"/>
          </p:cNvSpPr>
          <p:nvPr>
            <p:ph idx="1"/>
          </p:nvPr>
        </p:nvSpPr>
        <p:spPr/>
        <p:txBody>
          <a:bodyPr/>
          <a:lstStyle/>
          <a:p>
            <a:r>
              <a:rPr lang="en-US" dirty="0" smtClean="0"/>
              <a:t>A. Mom and Holly will go shopping.</a:t>
            </a:r>
          </a:p>
          <a:p>
            <a:r>
              <a:rPr lang="en-US" dirty="0" smtClean="0"/>
              <a:t>B. Mom and Holly will go for a bike ride.</a:t>
            </a:r>
          </a:p>
          <a:p>
            <a:r>
              <a:rPr lang="en-US" dirty="0" smtClean="0"/>
              <a:t>C. Mom and Holly will play on the swings at the park.</a:t>
            </a:r>
            <a:endParaRPr lang="en-US" dirty="0"/>
          </a:p>
        </p:txBody>
      </p:sp>
    </p:spTree>
    <p:extLst>
      <p:ext uri="{BB962C8B-B14F-4D97-AF65-F5344CB8AC3E}">
        <p14:creationId xmlns:p14="http://schemas.microsoft.com/office/powerpoint/2010/main" val="40775426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Sequencing</a:t>
            </a:r>
            <a:endParaRPr lang="en-US" dirty="0"/>
          </a:p>
        </p:txBody>
      </p:sp>
      <p:sp>
        <p:nvSpPr>
          <p:cNvPr id="3" name="Content Placeholder 2"/>
          <p:cNvSpPr>
            <a:spLocks noGrp="1"/>
          </p:cNvSpPr>
          <p:nvPr>
            <p:ph idx="1"/>
          </p:nvPr>
        </p:nvSpPr>
        <p:spPr/>
        <p:txBody>
          <a:bodyPr/>
          <a:lstStyle/>
          <a:p>
            <a:r>
              <a:rPr lang="en-US" dirty="0" smtClean="0"/>
              <a:t>The groups of sentences below are scrambled, put them in the correct order.</a:t>
            </a:r>
          </a:p>
          <a:p>
            <a:endParaRPr lang="en-US" dirty="0"/>
          </a:p>
          <a:p>
            <a:pPr marL="0" indent="0">
              <a:buNone/>
            </a:pPr>
            <a:r>
              <a:rPr lang="en-US" dirty="0" smtClean="0"/>
              <a:t>	A. I took a shower.</a:t>
            </a:r>
          </a:p>
          <a:p>
            <a:pPr marL="0" indent="0">
              <a:buNone/>
            </a:pPr>
            <a:r>
              <a:rPr lang="en-US" dirty="0"/>
              <a:t>	</a:t>
            </a:r>
            <a:r>
              <a:rPr lang="en-US" dirty="0" smtClean="0"/>
              <a:t>B. I got out of bed.</a:t>
            </a:r>
          </a:p>
          <a:p>
            <a:pPr marL="0" indent="0">
              <a:buNone/>
            </a:pPr>
            <a:r>
              <a:rPr lang="en-US" dirty="0"/>
              <a:t>	</a:t>
            </a:r>
            <a:r>
              <a:rPr lang="en-US" dirty="0" smtClean="0"/>
              <a:t>C. I got dressed.</a:t>
            </a:r>
            <a:endParaRPr lang="en-US" dirty="0"/>
          </a:p>
        </p:txBody>
      </p:sp>
    </p:spTree>
    <p:extLst>
      <p:ext uri="{BB962C8B-B14F-4D97-AF65-F5344CB8AC3E}">
        <p14:creationId xmlns:p14="http://schemas.microsoft.com/office/powerpoint/2010/main" val="41844129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t>The groups of sentences below are scrambled, put them in the correct order.</a:t>
            </a:r>
            <a:br>
              <a:rPr lang="en-US" sz="3600" dirty="0" smtClean="0"/>
            </a:br>
            <a:endParaRPr lang="en-US" sz="3600" dirty="0"/>
          </a:p>
        </p:txBody>
      </p:sp>
      <p:sp>
        <p:nvSpPr>
          <p:cNvPr id="3" name="Content Placeholder 2"/>
          <p:cNvSpPr>
            <a:spLocks noGrp="1"/>
          </p:cNvSpPr>
          <p:nvPr>
            <p:ph idx="1"/>
          </p:nvPr>
        </p:nvSpPr>
        <p:spPr/>
        <p:txBody>
          <a:bodyPr/>
          <a:lstStyle/>
          <a:p>
            <a:r>
              <a:rPr lang="en-US" dirty="0" smtClean="0"/>
              <a:t>A. She planted the seeds.</a:t>
            </a:r>
          </a:p>
          <a:p>
            <a:r>
              <a:rPr lang="en-US" dirty="0" smtClean="0"/>
              <a:t>B. Big pink flowers bloomed.</a:t>
            </a:r>
          </a:p>
          <a:p>
            <a:r>
              <a:rPr lang="en-US" dirty="0" smtClean="0"/>
              <a:t>C. Tiny green shoots came up.</a:t>
            </a:r>
            <a:endParaRPr lang="en-US" dirty="0"/>
          </a:p>
        </p:txBody>
      </p:sp>
    </p:spTree>
    <p:extLst>
      <p:ext uri="{BB962C8B-B14F-4D97-AF65-F5344CB8AC3E}">
        <p14:creationId xmlns:p14="http://schemas.microsoft.com/office/powerpoint/2010/main" val="92326168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47212"/>
            <a:ext cx="8229600" cy="5678951"/>
          </a:xfrm>
        </p:spPr>
        <p:txBody>
          <a:bodyPr/>
          <a:lstStyle/>
          <a:p>
            <a:r>
              <a:rPr lang="en-US" dirty="0" smtClean="0"/>
              <a:t>The groups of sentences below are scrambled, put them in the correct order.</a:t>
            </a:r>
          </a:p>
          <a:p>
            <a:endParaRPr lang="en-US" dirty="0"/>
          </a:p>
          <a:p>
            <a:r>
              <a:rPr lang="en-US" dirty="0" smtClean="0"/>
              <a:t>A. He ate the sandwich.</a:t>
            </a:r>
          </a:p>
          <a:p>
            <a:r>
              <a:rPr lang="en-US" dirty="0" smtClean="0"/>
              <a:t>B. He spread some jelly on them.</a:t>
            </a:r>
          </a:p>
          <a:p>
            <a:r>
              <a:rPr lang="en-US" dirty="0" smtClean="0"/>
              <a:t>C. He got out two pieces of bread.</a:t>
            </a:r>
            <a:endParaRPr lang="en-US" dirty="0"/>
          </a:p>
        </p:txBody>
      </p:sp>
    </p:spTree>
    <p:extLst>
      <p:ext uri="{BB962C8B-B14F-4D97-AF65-F5344CB8AC3E}">
        <p14:creationId xmlns:p14="http://schemas.microsoft.com/office/powerpoint/2010/main" val="138792455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478434"/>
          </a:xfrm>
        </p:spPr>
        <p:txBody>
          <a:bodyPr>
            <a:noAutofit/>
          </a:bodyPr>
          <a:lstStyle/>
          <a:p>
            <a:r>
              <a:rPr lang="en-US" sz="3600" dirty="0" smtClean="0"/>
              <a:t>The groups of sentences below are scrambled, put them in the correct order.</a:t>
            </a:r>
            <a:br>
              <a:rPr lang="en-US" sz="3600" dirty="0" smtClean="0"/>
            </a:br>
            <a:endParaRPr lang="en-US" sz="3600" dirty="0"/>
          </a:p>
        </p:txBody>
      </p:sp>
      <p:sp>
        <p:nvSpPr>
          <p:cNvPr id="3" name="Content Placeholder 2"/>
          <p:cNvSpPr>
            <a:spLocks noGrp="1"/>
          </p:cNvSpPr>
          <p:nvPr>
            <p:ph idx="1"/>
          </p:nvPr>
        </p:nvSpPr>
        <p:spPr>
          <a:xfrm>
            <a:off x="457200" y="1753072"/>
            <a:ext cx="8229600" cy="4373091"/>
          </a:xfrm>
        </p:spPr>
        <p:txBody>
          <a:bodyPr/>
          <a:lstStyle/>
          <a:p>
            <a:r>
              <a:rPr lang="en-US" dirty="0" smtClean="0"/>
              <a:t>A. He slide down the slide.</a:t>
            </a:r>
          </a:p>
          <a:p>
            <a:r>
              <a:rPr lang="en-US" dirty="0" smtClean="0"/>
              <a:t>B. He climbed up the ladder.</a:t>
            </a:r>
          </a:p>
          <a:p>
            <a:r>
              <a:rPr lang="en-US" dirty="0" smtClean="0"/>
              <a:t>C. He landed on his feet.</a:t>
            </a:r>
            <a:endParaRPr lang="en-US" dirty="0"/>
          </a:p>
        </p:txBody>
      </p:sp>
    </p:spTree>
    <p:extLst>
      <p:ext uri="{BB962C8B-B14F-4D97-AF65-F5344CB8AC3E}">
        <p14:creationId xmlns:p14="http://schemas.microsoft.com/office/powerpoint/2010/main" val="37343525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61874"/>
            <a:ext cx="8229600" cy="755764"/>
          </a:xfrm>
        </p:spPr>
        <p:txBody>
          <a:bodyPr>
            <a:normAutofit fontScale="90000"/>
          </a:bodyPr>
          <a:lstStyle/>
          <a:p>
            <a:r>
              <a:rPr lang="en-US" sz="3600" dirty="0">
                <a:solidFill>
                  <a:prstClr val="black"/>
                </a:solidFill>
              </a:rPr>
              <a:t>The groups of sentences below are scrambled, put them in the correct order.</a:t>
            </a:r>
            <a:br>
              <a:rPr lang="en-US" sz="3600" dirty="0">
                <a:solidFill>
                  <a:prstClr val="black"/>
                </a:solidFill>
              </a:rPr>
            </a:br>
            <a:endParaRPr lang="en-US" dirty="0"/>
          </a:p>
        </p:txBody>
      </p:sp>
      <p:sp>
        <p:nvSpPr>
          <p:cNvPr id="3" name="Content Placeholder 2"/>
          <p:cNvSpPr>
            <a:spLocks noGrp="1"/>
          </p:cNvSpPr>
          <p:nvPr>
            <p:ph idx="1"/>
          </p:nvPr>
        </p:nvSpPr>
        <p:spPr/>
        <p:txBody>
          <a:bodyPr/>
          <a:lstStyle/>
          <a:p>
            <a:r>
              <a:rPr lang="en-US" dirty="0" smtClean="0"/>
              <a:t>A. Firefighters put out the fire.</a:t>
            </a:r>
          </a:p>
          <a:p>
            <a:r>
              <a:rPr lang="en-US" dirty="0" smtClean="0"/>
              <a:t>B. Lightening struck the barn.</a:t>
            </a:r>
          </a:p>
          <a:p>
            <a:r>
              <a:rPr lang="en-US" dirty="0" smtClean="0"/>
              <a:t>C. The barn caught on fire.</a:t>
            </a:r>
            <a:endParaRPr lang="en-US" dirty="0"/>
          </a:p>
        </p:txBody>
      </p:sp>
    </p:spTree>
    <p:extLst>
      <p:ext uri="{BB962C8B-B14F-4D97-AF65-F5344CB8AC3E}">
        <p14:creationId xmlns:p14="http://schemas.microsoft.com/office/powerpoint/2010/main" val="33919887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457200" y="661874"/>
            <a:ext cx="8229600" cy="755764"/>
          </a:xfrm>
          <a:prstGeom prst="rect">
            <a:avLst/>
          </a:prstGeom>
        </p:spPr>
        <p:txBody>
          <a:bodyP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3600" dirty="0" smtClean="0">
                <a:solidFill>
                  <a:prstClr val="black"/>
                </a:solidFill>
              </a:rPr>
              <a:t>The groups of sentences below are scrambled, put them in the correct order.</a:t>
            </a:r>
            <a:br>
              <a:rPr lang="en-US" sz="3600" dirty="0" smtClean="0">
                <a:solidFill>
                  <a:prstClr val="black"/>
                </a:solidFill>
              </a:rPr>
            </a:br>
            <a:endParaRPr lang="en-US" sz="3600" dirty="0"/>
          </a:p>
        </p:txBody>
      </p:sp>
      <p:sp>
        <p:nvSpPr>
          <p:cNvPr id="3" name="Content Placeholder 2"/>
          <p:cNvSpPr txBox="1">
            <a:spLocks/>
          </p:cNvSpPr>
          <p:nvPr/>
        </p:nvSpPr>
        <p:spPr>
          <a:xfrm>
            <a:off x="457200" y="2361281"/>
            <a:ext cx="8229600" cy="3764882"/>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dirty="0" smtClean="0"/>
              <a:t>A. I said, “Okay, do a trick first.</a:t>
            </a:r>
          </a:p>
          <a:p>
            <a:r>
              <a:rPr lang="en-US" dirty="0" smtClean="0"/>
              <a:t>B. Rover whined for a treat.</a:t>
            </a:r>
          </a:p>
          <a:p>
            <a:r>
              <a:rPr lang="en-US" dirty="0" smtClean="0"/>
              <a:t>C. I gave him a dog biscuit.</a:t>
            </a:r>
          </a:p>
          <a:p>
            <a:r>
              <a:rPr lang="en-US" dirty="0" smtClean="0"/>
              <a:t>D. He danced on his hind legs.</a:t>
            </a:r>
            <a:endParaRPr lang="en-US" dirty="0"/>
          </a:p>
        </p:txBody>
      </p:sp>
    </p:spTree>
    <p:extLst>
      <p:ext uri="{BB962C8B-B14F-4D97-AF65-F5344CB8AC3E}">
        <p14:creationId xmlns:p14="http://schemas.microsoft.com/office/powerpoint/2010/main" val="7538427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Drawing conclusions</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dirty="0" smtClean="0"/>
              <a:t>	</a:t>
            </a:r>
            <a:r>
              <a:rPr lang="en-US" sz="4000" dirty="0" smtClean="0">
                <a:latin typeface="Arial"/>
                <a:cs typeface="Arial"/>
              </a:rPr>
              <a:t>One day, while Mom was washing dishes in the kitchen, she realized that she had not heard a peep out of three-year-old Holly in a long time. The last time she had seen her, she was playing in the living room with some building blocks. “She sure is being good,” thought Mom.</a:t>
            </a:r>
            <a:endParaRPr lang="en-US" sz="4000" dirty="0">
              <a:latin typeface="Arial"/>
              <a:cs typeface="Arial"/>
            </a:endParaRPr>
          </a:p>
        </p:txBody>
      </p:sp>
    </p:spTree>
    <p:extLst>
      <p:ext uri="{BB962C8B-B14F-4D97-AF65-F5344CB8AC3E}">
        <p14:creationId xmlns:p14="http://schemas.microsoft.com/office/powerpoint/2010/main" val="1769876189"/>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457200" y="661873"/>
            <a:ext cx="8229600" cy="1431079"/>
          </a:xfrm>
          <a:prstGeom prst="rect">
            <a:avLst/>
          </a:prstGeom>
        </p:spPr>
        <p:txBody>
          <a:bodyPr>
            <a:normAutofit fontScale="90000" lnSpcReduction="2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3600" dirty="0" smtClean="0">
                <a:solidFill>
                  <a:prstClr val="black"/>
                </a:solidFill>
              </a:rPr>
              <a:t>The groups of sentences below are scrambled, put them in the correct order.</a:t>
            </a:r>
            <a:br>
              <a:rPr lang="en-US" sz="3600" dirty="0" smtClean="0">
                <a:solidFill>
                  <a:prstClr val="black"/>
                </a:solidFill>
              </a:rPr>
            </a:br>
            <a:endParaRPr lang="en-US" dirty="0"/>
          </a:p>
        </p:txBody>
      </p:sp>
      <p:sp>
        <p:nvSpPr>
          <p:cNvPr id="3" name="Content Placeholder 2"/>
          <p:cNvSpPr txBox="1">
            <a:spLocks/>
          </p:cNvSpPr>
          <p:nvPr/>
        </p:nvSpPr>
        <p:spPr>
          <a:xfrm>
            <a:off x="457200" y="1896180"/>
            <a:ext cx="8229600" cy="4229983"/>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dirty="0" smtClean="0"/>
              <a:t>A. “My name is Emma.”</a:t>
            </a:r>
          </a:p>
          <a:p>
            <a:r>
              <a:rPr lang="en-US" dirty="0" smtClean="0"/>
              <a:t>B. “Hi, what is your name?”</a:t>
            </a:r>
          </a:p>
          <a:p>
            <a:r>
              <a:rPr lang="en-US" dirty="0" smtClean="0"/>
              <a:t>C. “It’s nice to meet you, Emma.”</a:t>
            </a:r>
            <a:endParaRPr lang="en-US" dirty="0"/>
          </a:p>
        </p:txBody>
      </p:sp>
    </p:spTree>
    <p:extLst>
      <p:ext uri="{BB962C8B-B14F-4D97-AF65-F5344CB8AC3E}">
        <p14:creationId xmlns:p14="http://schemas.microsoft.com/office/powerpoint/2010/main" val="392063894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Fact and Opinion</a:t>
            </a:r>
            <a:endParaRPr lang="en-US" dirty="0"/>
          </a:p>
        </p:txBody>
      </p:sp>
      <p:sp>
        <p:nvSpPr>
          <p:cNvPr id="3" name="Content Placeholder 2"/>
          <p:cNvSpPr>
            <a:spLocks noGrp="1"/>
          </p:cNvSpPr>
          <p:nvPr>
            <p:ph idx="1"/>
          </p:nvPr>
        </p:nvSpPr>
        <p:spPr/>
        <p:txBody>
          <a:bodyPr>
            <a:normAutofit/>
          </a:bodyPr>
          <a:lstStyle/>
          <a:p>
            <a:r>
              <a:rPr lang="en-US" sz="4000" b="1" dirty="0" smtClean="0"/>
              <a:t>News or Views? </a:t>
            </a:r>
            <a:r>
              <a:rPr lang="en-US" sz="4000" dirty="0" smtClean="0"/>
              <a:t>When people talk about things, they often mix news with their own opinions. Write News if the slide is a fact and Views if it is an opinion.</a:t>
            </a:r>
            <a:endParaRPr lang="en-US" sz="4000" dirty="0"/>
          </a:p>
        </p:txBody>
      </p:sp>
    </p:spTree>
    <p:extLst>
      <p:ext uri="{BB962C8B-B14F-4D97-AF65-F5344CB8AC3E}">
        <p14:creationId xmlns:p14="http://schemas.microsoft.com/office/powerpoint/2010/main" val="175636219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News or Views?</a:t>
            </a:r>
            <a:endParaRPr lang="en-US" dirty="0"/>
          </a:p>
        </p:txBody>
      </p:sp>
      <p:pic>
        <p:nvPicPr>
          <p:cNvPr id="10" name="Content Placeholder 9" descr="Screen Shot 2012-03-11 at 1.20.35 PM.png"/>
          <p:cNvPicPr>
            <a:picLocks noGrp="1" noChangeAspect="1"/>
          </p:cNvPicPr>
          <p:nvPr>
            <p:ph idx="1"/>
          </p:nvPr>
        </p:nvPicPr>
        <p:blipFill rotWithShape="1">
          <a:blip r:embed="rId2">
            <a:extLst>
              <a:ext uri="{28A0092B-C50C-407E-A947-70E740481C1C}">
                <a14:useLocalDpi xmlns:a14="http://schemas.microsoft.com/office/drawing/2010/main" val="0"/>
              </a:ext>
            </a:extLst>
          </a:blip>
          <a:srcRect t="4339" b="4339"/>
          <a:stretch/>
        </p:blipFill>
        <p:spPr/>
      </p:pic>
    </p:spTree>
    <p:extLst>
      <p:ext uri="{BB962C8B-B14F-4D97-AF65-F5344CB8AC3E}">
        <p14:creationId xmlns:p14="http://schemas.microsoft.com/office/powerpoint/2010/main" val="109938439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News or Views?</a:t>
            </a:r>
            <a:endParaRPr lang="en-US" dirty="0"/>
          </a:p>
        </p:txBody>
      </p:sp>
      <p:pic>
        <p:nvPicPr>
          <p:cNvPr id="3" name="Content Placeholder 2" descr="Screen Shot 2012-03-11 at 1.20.44 PM.png"/>
          <p:cNvPicPr>
            <a:picLocks noGrp="1" noChangeAspect="1"/>
          </p:cNvPicPr>
          <p:nvPr>
            <p:ph idx="1"/>
          </p:nvPr>
        </p:nvPicPr>
        <p:blipFill rotWithShape="1">
          <a:blip r:embed="rId2">
            <a:extLst>
              <a:ext uri="{28A0092B-C50C-407E-A947-70E740481C1C}">
                <a14:useLocalDpi xmlns:a14="http://schemas.microsoft.com/office/drawing/2010/main" val="0"/>
              </a:ext>
            </a:extLst>
          </a:blip>
          <a:srcRect t="-1238" b="-1238"/>
          <a:stretch/>
        </p:blipFill>
        <p:spPr/>
      </p:pic>
    </p:spTree>
    <p:extLst>
      <p:ext uri="{BB962C8B-B14F-4D97-AF65-F5344CB8AC3E}">
        <p14:creationId xmlns:p14="http://schemas.microsoft.com/office/powerpoint/2010/main" val="386332727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News or Views?</a:t>
            </a:r>
            <a:endParaRPr lang="en-US" dirty="0"/>
          </a:p>
        </p:txBody>
      </p:sp>
      <p:pic>
        <p:nvPicPr>
          <p:cNvPr id="3" name="Content Placeholder 2" descr="Screen Shot 2012-03-11 at 1.21.08 PM.png"/>
          <p:cNvPicPr>
            <a:picLocks noGrp="1" noChangeAspect="1"/>
          </p:cNvPicPr>
          <p:nvPr>
            <p:ph idx="1"/>
          </p:nvPr>
        </p:nvPicPr>
        <p:blipFill rotWithShape="1">
          <a:blip r:embed="rId2">
            <a:extLst>
              <a:ext uri="{28A0092B-C50C-407E-A947-70E740481C1C}">
                <a14:useLocalDpi xmlns:a14="http://schemas.microsoft.com/office/drawing/2010/main" val="0"/>
              </a:ext>
            </a:extLst>
          </a:blip>
          <a:srcRect t="-1883" b="-1883"/>
          <a:stretch/>
        </p:blipFill>
        <p:spPr/>
      </p:pic>
    </p:spTree>
    <p:extLst>
      <p:ext uri="{BB962C8B-B14F-4D97-AF65-F5344CB8AC3E}">
        <p14:creationId xmlns:p14="http://schemas.microsoft.com/office/powerpoint/2010/main" val="416617609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News or Views?</a:t>
            </a:r>
            <a:endParaRPr lang="en-US" dirty="0"/>
          </a:p>
        </p:txBody>
      </p:sp>
      <p:pic>
        <p:nvPicPr>
          <p:cNvPr id="3" name="Content Placeholder 2" descr="Screen Shot 2012-03-11 at 1.21.01 PM.png"/>
          <p:cNvPicPr>
            <a:picLocks noGrp="1" noChangeAspect="1"/>
          </p:cNvPicPr>
          <p:nvPr>
            <p:ph idx="1"/>
          </p:nvPr>
        </p:nvPicPr>
        <p:blipFill rotWithShape="1">
          <a:blip r:embed="rId2">
            <a:extLst>
              <a:ext uri="{28A0092B-C50C-407E-A947-70E740481C1C}">
                <a14:useLocalDpi xmlns:a14="http://schemas.microsoft.com/office/drawing/2010/main" val="0"/>
              </a:ext>
            </a:extLst>
          </a:blip>
          <a:srcRect l="-26271" t="-507" r="-26271" b="-507"/>
          <a:stretch/>
        </p:blipFill>
        <p:spPr/>
      </p:pic>
    </p:spTree>
    <p:extLst>
      <p:ext uri="{BB962C8B-B14F-4D97-AF65-F5344CB8AC3E}">
        <p14:creationId xmlns:p14="http://schemas.microsoft.com/office/powerpoint/2010/main" val="223453201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News or Views?</a:t>
            </a:r>
            <a:endParaRPr lang="en-US" dirty="0"/>
          </a:p>
        </p:txBody>
      </p:sp>
      <p:pic>
        <p:nvPicPr>
          <p:cNvPr id="3" name="Content Placeholder 2" descr="Screen Shot 2012-03-11 at 1.21.19 PM.png"/>
          <p:cNvPicPr>
            <a:picLocks noGrp="1" noChangeAspect="1"/>
          </p:cNvPicPr>
          <p:nvPr>
            <p:ph idx="1"/>
          </p:nvPr>
        </p:nvPicPr>
        <p:blipFill rotWithShape="1">
          <a:blip r:embed="rId2">
            <a:extLst>
              <a:ext uri="{28A0092B-C50C-407E-A947-70E740481C1C}">
                <a14:useLocalDpi xmlns:a14="http://schemas.microsoft.com/office/drawing/2010/main" val="0"/>
              </a:ext>
            </a:extLst>
          </a:blip>
          <a:srcRect t="-2212" b="-2212"/>
          <a:stretch/>
        </p:blipFill>
        <p:spPr/>
      </p:pic>
    </p:spTree>
    <p:extLst>
      <p:ext uri="{BB962C8B-B14F-4D97-AF65-F5344CB8AC3E}">
        <p14:creationId xmlns:p14="http://schemas.microsoft.com/office/powerpoint/2010/main" val="372471716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News or Views?</a:t>
            </a:r>
            <a:endParaRPr lang="en-US" dirty="0"/>
          </a:p>
        </p:txBody>
      </p:sp>
      <p:pic>
        <p:nvPicPr>
          <p:cNvPr id="3" name="Content Placeholder 2" descr="Screen Shot 2012-03-11 at 1.20.49 PM.png"/>
          <p:cNvPicPr>
            <a:picLocks noGrp="1" noChangeAspect="1"/>
          </p:cNvPicPr>
          <p:nvPr>
            <p:ph idx="1"/>
          </p:nvPr>
        </p:nvPicPr>
        <p:blipFill rotWithShape="1">
          <a:blip r:embed="rId2">
            <a:extLst>
              <a:ext uri="{28A0092B-C50C-407E-A947-70E740481C1C}">
                <a14:useLocalDpi xmlns:a14="http://schemas.microsoft.com/office/drawing/2010/main" val="0"/>
              </a:ext>
            </a:extLst>
          </a:blip>
          <a:srcRect t="-1133" b="-1133"/>
          <a:stretch/>
        </p:blipFill>
        <p:spPr/>
      </p:pic>
    </p:spTree>
    <p:extLst>
      <p:ext uri="{BB962C8B-B14F-4D97-AF65-F5344CB8AC3E}">
        <p14:creationId xmlns:p14="http://schemas.microsoft.com/office/powerpoint/2010/main" val="34215951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News or Views?</a:t>
            </a:r>
            <a:endParaRPr lang="en-US" dirty="0"/>
          </a:p>
        </p:txBody>
      </p:sp>
      <p:pic>
        <p:nvPicPr>
          <p:cNvPr id="3" name="Content Placeholder 2" descr="Screen Shot 2012-03-11 at 1.21.25 PM.png"/>
          <p:cNvPicPr>
            <a:picLocks noGrp="1" noChangeAspect="1"/>
          </p:cNvPicPr>
          <p:nvPr>
            <p:ph idx="1"/>
          </p:nvPr>
        </p:nvPicPr>
        <p:blipFill rotWithShape="1">
          <a:blip r:embed="rId2">
            <a:extLst>
              <a:ext uri="{28A0092B-C50C-407E-A947-70E740481C1C}">
                <a14:useLocalDpi xmlns:a14="http://schemas.microsoft.com/office/drawing/2010/main" val="0"/>
              </a:ext>
            </a:extLst>
          </a:blip>
          <a:srcRect t="1852" b="1852"/>
          <a:stretch/>
        </p:blipFill>
        <p:spPr/>
      </p:pic>
    </p:spTree>
    <p:extLst>
      <p:ext uri="{BB962C8B-B14F-4D97-AF65-F5344CB8AC3E}">
        <p14:creationId xmlns:p14="http://schemas.microsoft.com/office/powerpoint/2010/main" val="130718465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News or Views?</a:t>
            </a:r>
            <a:endParaRPr lang="en-US" dirty="0"/>
          </a:p>
        </p:txBody>
      </p:sp>
      <p:pic>
        <p:nvPicPr>
          <p:cNvPr id="3" name="Content Placeholder 2" descr="Screen Shot 2012-03-11 at 1.20.55 PM.png"/>
          <p:cNvPicPr>
            <a:picLocks noGrp="1" noChangeAspect="1"/>
          </p:cNvPicPr>
          <p:nvPr>
            <p:ph idx="1"/>
          </p:nvPr>
        </p:nvPicPr>
        <p:blipFill rotWithShape="1">
          <a:blip r:embed="rId2">
            <a:extLst>
              <a:ext uri="{28A0092B-C50C-407E-A947-70E740481C1C}">
                <a14:useLocalDpi xmlns:a14="http://schemas.microsoft.com/office/drawing/2010/main" val="0"/>
              </a:ext>
            </a:extLst>
          </a:blip>
          <a:srcRect l="-4217" t="-1133" r="-4217" b="-1133"/>
          <a:stretch/>
        </p:blipFill>
        <p:spPr/>
      </p:pic>
    </p:spTree>
    <p:extLst>
      <p:ext uri="{BB962C8B-B14F-4D97-AF65-F5344CB8AC3E}">
        <p14:creationId xmlns:p14="http://schemas.microsoft.com/office/powerpoint/2010/main" val="22682947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Why did Mom think Holly was being good?</a:t>
            </a:r>
            <a:endParaRPr lang="en-US" dirty="0"/>
          </a:p>
        </p:txBody>
      </p:sp>
      <p:sp>
        <p:nvSpPr>
          <p:cNvPr id="3" name="Content Placeholder 2"/>
          <p:cNvSpPr>
            <a:spLocks noGrp="1"/>
          </p:cNvSpPr>
          <p:nvPr>
            <p:ph idx="1"/>
          </p:nvPr>
        </p:nvSpPr>
        <p:spPr/>
        <p:txBody>
          <a:bodyPr/>
          <a:lstStyle/>
          <a:p>
            <a:r>
              <a:rPr lang="en-US" dirty="0" smtClean="0"/>
              <a:t>A. Holly was washing dishes for her.</a:t>
            </a:r>
          </a:p>
          <a:p>
            <a:r>
              <a:rPr lang="en-US" dirty="0" smtClean="0"/>
              <a:t>B. Holly was playing with dolls.</a:t>
            </a:r>
          </a:p>
          <a:p>
            <a:r>
              <a:rPr lang="en-US" dirty="0" smtClean="0"/>
              <a:t>C. Holly was being quiet.</a:t>
            </a:r>
          </a:p>
          <a:p>
            <a:endParaRPr lang="en-US" dirty="0"/>
          </a:p>
        </p:txBody>
      </p:sp>
    </p:spTree>
    <p:extLst>
      <p:ext uri="{BB962C8B-B14F-4D97-AF65-F5344CB8AC3E}">
        <p14:creationId xmlns:p14="http://schemas.microsoft.com/office/powerpoint/2010/main" val="28554461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29324"/>
            <a:ext cx="8229600" cy="5696839"/>
          </a:xfrm>
        </p:spPr>
        <p:txBody>
          <a:bodyPr>
            <a:normAutofit/>
          </a:bodyPr>
          <a:lstStyle/>
          <a:p>
            <a:pPr marL="0" indent="0">
              <a:buNone/>
            </a:pPr>
            <a:r>
              <a:rPr lang="en-US" sz="4400" dirty="0" smtClean="0"/>
              <a:t>	After rinsing the last dish, Mom went to the living room to see what Holly has built. But Holly was not there. “Holly! Where are you?” Mom asked. Mom heard a faraway voice say, “Mommy!” So mom went outside to see if Holly was there.</a:t>
            </a:r>
            <a:endParaRPr lang="en-US" sz="4400" dirty="0"/>
          </a:p>
        </p:txBody>
      </p:sp>
    </p:spTree>
    <p:extLst>
      <p:ext uri="{BB962C8B-B14F-4D97-AF65-F5344CB8AC3E}">
        <p14:creationId xmlns:p14="http://schemas.microsoft.com/office/powerpoint/2010/main" val="14541214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Why did Mom go outside to look for Holly?</a:t>
            </a:r>
            <a:endParaRPr lang="en-US" dirty="0"/>
          </a:p>
        </p:txBody>
      </p:sp>
      <p:sp>
        <p:nvSpPr>
          <p:cNvPr id="3" name="Content Placeholder 2"/>
          <p:cNvSpPr>
            <a:spLocks noGrp="1"/>
          </p:cNvSpPr>
          <p:nvPr>
            <p:ph idx="1"/>
          </p:nvPr>
        </p:nvSpPr>
        <p:spPr/>
        <p:txBody>
          <a:bodyPr/>
          <a:lstStyle/>
          <a:p>
            <a:r>
              <a:rPr lang="en-US" dirty="0" smtClean="0"/>
              <a:t>A. Holly’s voice sounded so far away.</a:t>
            </a:r>
          </a:p>
          <a:p>
            <a:r>
              <a:rPr lang="en-US" dirty="0" smtClean="0"/>
              <a:t>B. The last time Mom saw Holly, she was riding her tricycle.</a:t>
            </a:r>
          </a:p>
          <a:p>
            <a:r>
              <a:rPr lang="en-US" dirty="0" smtClean="0"/>
              <a:t>C. Holly said, “I’m outside Mommy.”</a:t>
            </a:r>
            <a:endParaRPr lang="en-US" dirty="0"/>
          </a:p>
        </p:txBody>
      </p:sp>
    </p:spTree>
    <p:extLst>
      <p:ext uri="{BB962C8B-B14F-4D97-AF65-F5344CB8AC3E}">
        <p14:creationId xmlns:p14="http://schemas.microsoft.com/office/powerpoint/2010/main" val="18429414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18766"/>
            <a:ext cx="8229600" cy="5607397"/>
          </a:xfrm>
        </p:spPr>
        <p:txBody>
          <a:bodyPr>
            <a:noAutofit/>
          </a:bodyPr>
          <a:lstStyle/>
          <a:p>
            <a:pPr marL="0" indent="0">
              <a:buNone/>
            </a:pPr>
            <a:r>
              <a:rPr lang="en-US" sz="4400" dirty="0" smtClean="0"/>
              <a:t>	Mom looked down the street, up in the tree, and in the backyard, but Holly was not outside. She called her again but did not hear her voice. So, she went back inside. “Holly! Where are you? Come out right now.”</a:t>
            </a:r>
            <a:endParaRPr lang="en-US" sz="4400" dirty="0"/>
          </a:p>
        </p:txBody>
      </p:sp>
    </p:spTree>
    <p:extLst>
      <p:ext uri="{BB962C8B-B14F-4D97-AF65-F5344CB8AC3E}">
        <p14:creationId xmlns:p14="http://schemas.microsoft.com/office/powerpoint/2010/main" val="25085081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Why did Mom say, “Come out right now.”</a:t>
            </a:r>
            <a:endParaRPr lang="en-US" dirty="0"/>
          </a:p>
        </p:txBody>
      </p:sp>
      <p:sp>
        <p:nvSpPr>
          <p:cNvPr id="3" name="Content Placeholder 2"/>
          <p:cNvSpPr>
            <a:spLocks noGrp="1"/>
          </p:cNvSpPr>
          <p:nvPr>
            <p:ph idx="1"/>
          </p:nvPr>
        </p:nvSpPr>
        <p:spPr/>
        <p:txBody>
          <a:bodyPr/>
          <a:lstStyle/>
          <a:p>
            <a:r>
              <a:rPr lang="en-US" dirty="0" smtClean="0"/>
              <a:t>A. She was mean.</a:t>
            </a:r>
          </a:p>
          <a:p>
            <a:r>
              <a:rPr lang="en-US" dirty="0" smtClean="0"/>
              <a:t>B. She heard Holly’s voice coming from the closet.</a:t>
            </a:r>
          </a:p>
          <a:p>
            <a:r>
              <a:rPr lang="en-US" dirty="0" smtClean="0"/>
              <a:t>C. She thought Holly might be hiding.</a:t>
            </a:r>
            <a:endParaRPr lang="en-US" dirty="0"/>
          </a:p>
        </p:txBody>
      </p:sp>
    </p:spTree>
    <p:extLst>
      <p:ext uri="{BB962C8B-B14F-4D97-AF65-F5344CB8AC3E}">
        <p14:creationId xmlns:p14="http://schemas.microsoft.com/office/powerpoint/2010/main" val="23519345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104"/>
            <a:ext cx="8229600" cy="5822059"/>
          </a:xfrm>
        </p:spPr>
        <p:txBody>
          <a:bodyPr>
            <a:normAutofit lnSpcReduction="10000"/>
          </a:bodyPr>
          <a:lstStyle/>
          <a:p>
            <a:pPr marL="0" indent="0">
              <a:buNone/>
            </a:pPr>
            <a:r>
              <a:rPr lang="en-US" dirty="0" smtClean="0"/>
              <a:t>	</a:t>
            </a:r>
            <a:r>
              <a:rPr lang="en-US" sz="4400" dirty="0" smtClean="0"/>
              <a:t>Once again, Mom heard a faraway sound. “Help me!” cried Holly. Mom ran into the bathroom, but Holly was not there. She ran to the garage, but Holly was not there either. Finally, she ran to Holly’s room and saw Holly’s feet sticking out of the toy box, kicking wildly in the air!</a:t>
            </a:r>
            <a:endParaRPr lang="en-US" sz="4400" dirty="0"/>
          </a:p>
        </p:txBody>
      </p:sp>
    </p:spTree>
    <p:extLst>
      <p:ext uri="{BB962C8B-B14F-4D97-AF65-F5344CB8AC3E}">
        <p14:creationId xmlns:p14="http://schemas.microsoft.com/office/powerpoint/2010/main" val="26928032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had happened to Holly?</a:t>
            </a:r>
            <a:endParaRPr lang="en-US" dirty="0"/>
          </a:p>
        </p:txBody>
      </p:sp>
      <p:sp>
        <p:nvSpPr>
          <p:cNvPr id="3" name="Content Placeholder 2"/>
          <p:cNvSpPr>
            <a:spLocks noGrp="1"/>
          </p:cNvSpPr>
          <p:nvPr>
            <p:ph idx="1"/>
          </p:nvPr>
        </p:nvSpPr>
        <p:spPr/>
        <p:txBody>
          <a:bodyPr/>
          <a:lstStyle/>
          <a:p>
            <a:r>
              <a:rPr lang="en-US" dirty="0" smtClean="0"/>
              <a:t>A. She had fallen headfirst into the toy box and could not get out.</a:t>
            </a:r>
          </a:p>
          <a:p>
            <a:r>
              <a:rPr lang="en-US" dirty="0" smtClean="0"/>
              <a:t>B. She was playing with blocks again.</a:t>
            </a:r>
          </a:p>
          <a:p>
            <a:r>
              <a:rPr lang="en-US" dirty="0" smtClean="0"/>
              <a:t>C. She was playing hide-and-seek with Mom.</a:t>
            </a:r>
            <a:endParaRPr lang="en-US" dirty="0"/>
          </a:p>
        </p:txBody>
      </p:sp>
    </p:spTree>
    <p:extLst>
      <p:ext uri="{BB962C8B-B14F-4D97-AF65-F5344CB8AC3E}">
        <p14:creationId xmlns:p14="http://schemas.microsoft.com/office/powerpoint/2010/main" val="1425291312"/>
      </p:ext>
    </p:extLst>
  </p:cSld>
  <p:clrMapOvr>
    <a:masterClrMapping/>
  </p:clrMapOvr>
</p:sld>
</file>

<file path=ppt/theme/theme1.xml><?xml version="1.0" encoding="utf-8"?>
<a:theme xmlns:a="http://schemas.openxmlformats.org/drawingml/2006/main" name="Office Them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49</TotalTime>
  <Words>597</Words>
  <Application>Microsoft Macintosh PowerPoint</Application>
  <PresentationFormat>On-screen Show (4:3)</PresentationFormat>
  <Paragraphs>76</Paragraphs>
  <Slides>29</Slides>
  <Notes>0</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Office Theme</vt:lpstr>
      <vt:lpstr>Reading Review</vt:lpstr>
      <vt:lpstr>Drawing conclusions</vt:lpstr>
      <vt:lpstr>Why did Mom think Holly was being good?</vt:lpstr>
      <vt:lpstr>PowerPoint Presentation</vt:lpstr>
      <vt:lpstr>Why did Mom go outside to look for Holly?</vt:lpstr>
      <vt:lpstr>PowerPoint Presentation</vt:lpstr>
      <vt:lpstr>Why did Mom say, “Come out right now.”</vt:lpstr>
      <vt:lpstr>PowerPoint Presentation</vt:lpstr>
      <vt:lpstr>What had happened to Holly?</vt:lpstr>
      <vt:lpstr>PowerPoint Presentation</vt:lpstr>
      <vt:lpstr>Where was Holly’s toy piano?</vt:lpstr>
      <vt:lpstr>PowerPoint Presentation</vt:lpstr>
      <vt:lpstr>What will Mom and Holly do next?</vt:lpstr>
      <vt:lpstr>Sequencing</vt:lpstr>
      <vt:lpstr>The groups of sentences below are scrambled, put them in the correct order. </vt:lpstr>
      <vt:lpstr>PowerPoint Presentation</vt:lpstr>
      <vt:lpstr>The groups of sentences below are scrambled, put them in the correct order. </vt:lpstr>
      <vt:lpstr>The groups of sentences below are scrambled, put them in the correct order. </vt:lpstr>
      <vt:lpstr>PowerPoint Presentation</vt:lpstr>
      <vt:lpstr>PowerPoint Presentation</vt:lpstr>
      <vt:lpstr>Fact and Opinion</vt:lpstr>
      <vt:lpstr>News or Views?</vt:lpstr>
      <vt:lpstr>News or Views?</vt:lpstr>
      <vt:lpstr>News or Views?</vt:lpstr>
      <vt:lpstr>News or Views?</vt:lpstr>
      <vt:lpstr>News or Views?</vt:lpstr>
      <vt:lpstr>News or Views?</vt:lpstr>
      <vt:lpstr>News or Views?</vt:lpstr>
      <vt:lpstr>News or Views?</vt:lpstr>
    </vt:vector>
  </TitlesOfParts>
  <Company>CMCSS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CMCSS CMCSS</dc:creator>
  <cp:lastModifiedBy>CMCSS CMCSS</cp:lastModifiedBy>
  <cp:revision>11</cp:revision>
  <dcterms:created xsi:type="dcterms:W3CDTF">2012-03-11T01:03:54Z</dcterms:created>
  <dcterms:modified xsi:type="dcterms:W3CDTF">2012-03-11T18:30:25Z</dcterms:modified>
</cp:coreProperties>
</file>