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5" r:id="rId9"/>
    <p:sldId id="266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9" autoAdjust="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2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E43FA8-D823-4243-A711-CC3257248B56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CFC716-EA86-C943-99F2-E3211509F81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5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Division is very cool.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mean it. I love to divide.</a:t>
            </a:r>
            <a:endParaRPr lang="en-US" dirty="0"/>
          </a:p>
        </p:txBody>
      </p:sp>
      <p:pic>
        <p:nvPicPr>
          <p:cNvPr id="4" name="Picture 3" descr="8cd2b__jelly_bean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918635" y="2833955"/>
            <a:ext cx="6172200" cy="429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8 ÷ 2 = ___</a:t>
            </a:r>
            <a:endParaRPr lang="en-US" sz="6000" dirty="0"/>
          </a:p>
        </p:txBody>
      </p:sp>
      <p:pic>
        <p:nvPicPr>
          <p:cNvPr id="20" name="Content Placeholder 19" descr="polka_blue_cupcake_liners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773019" y="4664610"/>
            <a:ext cx="2739694" cy="1985034"/>
          </a:xfrm>
        </p:spPr>
      </p:pic>
      <p:pic>
        <p:nvPicPr>
          <p:cNvPr id="26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5240915" y="4664610"/>
            <a:ext cx="2739694" cy="1985034"/>
          </a:xfrm>
          <a:prstGeom prst="rect">
            <a:avLst/>
          </a:prstGeom>
        </p:spPr>
      </p:pic>
      <p:pic>
        <p:nvPicPr>
          <p:cNvPr id="13" name="Picture 12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882" y="1399032"/>
            <a:ext cx="821565" cy="1286933"/>
          </a:xfrm>
          <a:prstGeom prst="rect">
            <a:avLst/>
          </a:prstGeom>
        </p:spPr>
      </p:pic>
      <p:pic>
        <p:nvPicPr>
          <p:cNvPr id="14" name="Picture 13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8856" y="1399032"/>
            <a:ext cx="821565" cy="1286933"/>
          </a:xfrm>
          <a:prstGeom prst="rect">
            <a:avLst/>
          </a:prstGeom>
        </p:spPr>
      </p:pic>
      <p:pic>
        <p:nvPicPr>
          <p:cNvPr id="22" name="Picture 21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40553" y="1449834"/>
            <a:ext cx="821565" cy="1286933"/>
          </a:xfrm>
          <a:prstGeom prst="rect">
            <a:avLst/>
          </a:prstGeom>
        </p:spPr>
      </p:pic>
      <p:pic>
        <p:nvPicPr>
          <p:cNvPr id="15" name="Picture 14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32804" y="1399032"/>
            <a:ext cx="821565" cy="1286933"/>
          </a:xfrm>
          <a:prstGeom prst="rect">
            <a:avLst/>
          </a:prstGeom>
        </p:spPr>
      </p:pic>
      <p:pic>
        <p:nvPicPr>
          <p:cNvPr id="16" name="Picture 15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9778" y="1399032"/>
            <a:ext cx="821565" cy="1286933"/>
          </a:xfrm>
          <a:prstGeom prst="rect">
            <a:avLst/>
          </a:prstGeom>
        </p:spPr>
      </p:pic>
      <p:pic>
        <p:nvPicPr>
          <p:cNvPr id="17" name="Picture 16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66752" y="1399032"/>
            <a:ext cx="821565" cy="1286933"/>
          </a:xfrm>
          <a:prstGeom prst="rect">
            <a:avLst/>
          </a:prstGeom>
        </p:spPr>
      </p:pic>
      <p:pic>
        <p:nvPicPr>
          <p:cNvPr id="18" name="Picture 17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83726" y="1399032"/>
            <a:ext cx="821565" cy="1286933"/>
          </a:xfrm>
          <a:prstGeom prst="rect">
            <a:avLst/>
          </a:prstGeom>
        </p:spPr>
      </p:pic>
      <p:pic>
        <p:nvPicPr>
          <p:cNvPr id="19" name="Picture 18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00699" y="1399032"/>
            <a:ext cx="821565" cy="1286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12222 0.3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45191 0.3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23 L -0.08056 0.370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1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4.81481E-6 L 0.25417 0.378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-0.29271 0.374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0691 0.374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-0.4967 0.3784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12187 0.37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5332" y="2353733"/>
            <a:ext cx="1286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6 ÷ 3 = ___</a:t>
            </a:r>
            <a:endParaRPr lang="en-US" sz="6000" dirty="0"/>
          </a:p>
        </p:txBody>
      </p:sp>
      <p:pic>
        <p:nvPicPr>
          <p:cNvPr id="20" name="Content Placeholder 19" descr="polka_blue_cupcake_liners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237071" y="4664610"/>
            <a:ext cx="2739694" cy="1985034"/>
          </a:xfrm>
        </p:spPr>
      </p:pic>
      <p:pic>
        <p:nvPicPr>
          <p:cNvPr id="25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3208871" y="4664610"/>
            <a:ext cx="2739694" cy="1985034"/>
          </a:xfrm>
          <a:prstGeom prst="rect">
            <a:avLst/>
          </a:prstGeom>
        </p:spPr>
      </p:pic>
      <p:pic>
        <p:nvPicPr>
          <p:cNvPr id="26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6180671" y="4664610"/>
            <a:ext cx="2739694" cy="1985034"/>
          </a:xfrm>
          <a:prstGeom prst="rect">
            <a:avLst/>
          </a:prstGeom>
        </p:spPr>
      </p:pic>
      <p:pic>
        <p:nvPicPr>
          <p:cNvPr id="13" name="Picture 12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1327859"/>
            <a:ext cx="821565" cy="1286933"/>
          </a:xfrm>
          <a:prstGeom prst="rect">
            <a:avLst/>
          </a:prstGeom>
        </p:spPr>
      </p:pic>
      <p:pic>
        <p:nvPicPr>
          <p:cNvPr id="14" name="Picture 13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8807" y="1327859"/>
            <a:ext cx="821565" cy="1286933"/>
          </a:xfrm>
          <a:prstGeom prst="rect">
            <a:avLst/>
          </a:prstGeom>
        </p:spPr>
      </p:pic>
      <p:pic>
        <p:nvPicPr>
          <p:cNvPr id="15" name="Picture 14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0414" y="1327859"/>
            <a:ext cx="821565" cy="1286933"/>
          </a:xfrm>
          <a:prstGeom prst="rect">
            <a:avLst/>
          </a:prstGeom>
        </p:spPr>
      </p:pic>
      <p:pic>
        <p:nvPicPr>
          <p:cNvPr id="16" name="Picture 15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02021" y="1327859"/>
            <a:ext cx="821565" cy="1286933"/>
          </a:xfrm>
          <a:prstGeom prst="rect">
            <a:avLst/>
          </a:prstGeom>
        </p:spPr>
      </p:pic>
      <p:pic>
        <p:nvPicPr>
          <p:cNvPr id="17" name="Picture 16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83628" y="1327859"/>
            <a:ext cx="821565" cy="1286933"/>
          </a:xfrm>
          <a:prstGeom prst="rect">
            <a:avLst/>
          </a:prstGeom>
        </p:spPr>
      </p:pic>
      <p:pic>
        <p:nvPicPr>
          <p:cNvPr id="18" name="Picture 17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65235" y="1327859"/>
            <a:ext cx="821565" cy="1286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05173 0.4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0.19931 0.41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1.48148E-6 L 0.36476 0.40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0.35885 0.406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-0.21372 0.40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0.04652 0.4060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5332" y="2353733"/>
            <a:ext cx="1286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3 ÷ 3 = ___</a:t>
            </a:r>
            <a:endParaRPr lang="en-US" sz="6000" dirty="0"/>
          </a:p>
        </p:txBody>
      </p:sp>
      <p:pic>
        <p:nvPicPr>
          <p:cNvPr id="20" name="Content Placeholder 19" descr="polka_blue_cupcake_liners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237071" y="4664610"/>
            <a:ext cx="2739694" cy="1985034"/>
          </a:xfrm>
        </p:spPr>
      </p:pic>
      <p:pic>
        <p:nvPicPr>
          <p:cNvPr id="25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3208871" y="4664610"/>
            <a:ext cx="2739694" cy="1985034"/>
          </a:xfrm>
          <a:prstGeom prst="rect">
            <a:avLst/>
          </a:prstGeom>
        </p:spPr>
      </p:pic>
      <p:pic>
        <p:nvPicPr>
          <p:cNvPr id="26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6180671" y="4664610"/>
            <a:ext cx="2739694" cy="1985034"/>
          </a:xfrm>
          <a:prstGeom prst="rect">
            <a:avLst/>
          </a:prstGeom>
        </p:spPr>
      </p:pic>
      <p:pic>
        <p:nvPicPr>
          <p:cNvPr id="13" name="Picture 12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78764" y="1327859"/>
            <a:ext cx="821565" cy="1286933"/>
          </a:xfrm>
          <a:prstGeom prst="rect">
            <a:avLst/>
          </a:prstGeom>
        </p:spPr>
      </p:pic>
      <p:pic>
        <p:nvPicPr>
          <p:cNvPr id="15" name="Picture 14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6990" y="1327859"/>
            <a:ext cx="821565" cy="1286933"/>
          </a:xfrm>
          <a:prstGeom prst="rect">
            <a:avLst/>
          </a:prstGeom>
        </p:spPr>
      </p:pic>
      <p:pic>
        <p:nvPicPr>
          <p:cNvPr id="17" name="Picture 16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7384" y="1327859"/>
            <a:ext cx="821565" cy="1286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0.00382 0.37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1.48148E-6 L 0.00382 0.377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0.01528 0.3780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5332" y="2353733"/>
            <a:ext cx="1286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1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4 ÷ 2 = ___</a:t>
            </a:r>
            <a:endParaRPr lang="en-US" sz="6000" dirty="0"/>
          </a:p>
        </p:txBody>
      </p:sp>
      <p:pic>
        <p:nvPicPr>
          <p:cNvPr id="20" name="Content Placeholder 19" descr="polka_blue_cupcake_liners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1075565" y="4664610"/>
            <a:ext cx="2739694" cy="1985034"/>
          </a:xfrm>
        </p:spPr>
      </p:pic>
      <p:pic>
        <p:nvPicPr>
          <p:cNvPr id="26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5388306" y="4664610"/>
            <a:ext cx="2739694" cy="1985034"/>
          </a:xfrm>
          <a:prstGeom prst="rect">
            <a:avLst/>
          </a:prstGeom>
        </p:spPr>
      </p:pic>
      <p:pic>
        <p:nvPicPr>
          <p:cNvPr id="13" name="Picture 12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1327859"/>
            <a:ext cx="821565" cy="1286933"/>
          </a:xfrm>
          <a:prstGeom prst="rect">
            <a:avLst/>
          </a:prstGeom>
        </p:spPr>
      </p:pic>
      <p:pic>
        <p:nvPicPr>
          <p:cNvPr id="14" name="Picture 13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0278" y="1327859"/>
            <a:ext cx="821565" cy="1286933"/>
          </a:xfrm>
          <a:prstGeom prst="rect">
            <a:avLst/>
          </a:prstGeom>
        </p:spPr>
      </p:pic>
      <p:pic>
        <p:nvPicPr>
          <p:cNvPr id="16" name="Picture 15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3356" y="1327859"/>
            <a:ext cx="821565" cy="1286933"/>
          </a:xfrm>
          <a:prstGeom prst="rect">
            <a:avLst/>
          </a:prstGeom>
        </p:spPr>
      </p:pic>
      <p:pic>
        <p:nvPicPr>
          <p:cNvPr id="18" name="Picture 17" descr="pink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6435" y="1327859"/>
            <a:ext cx="821565" cy="1286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046 L 0.12395 0.4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35347 0.411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29496 0.411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-0.07239 0.411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" y="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5332" y="2353733"/>
            <a:ext cx="1286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0 ÷ 5 = ___</a:t>
            </a:r>
            <a:endParaRPr lang="en-US" sz="6000" dirty="0"/>
          </a:p>
        </p:txBody>
      </p:sp>
      <p:pic>
        <p:nvPicPr>
          <p:cNvPr id="20" name="Content Placeholder 19" descr="polka_blue_cupcake_liners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1393642" y="4658721"/>
            <a:ext cx="2739694" cy="1985034"/>
          </a:xfrm>
        </p:spPr>
      </p:pic>
      <p:pic>
        <p:nvPicPr>
          <p:cNvPr id="26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6692167" y="4658721"/>
            <a:ext cx="2739694" cy="1985034"/>
          </a:xfrm>
          <a:prstGeom prst="rect">
            <a:avLst/>
          </a:prstGeom>
        </p:spPr>
      </p:pic>
      <p:pic>
        <p:nvPicPr>
          <p:cNvPr id="21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-372533" y="4658721"/>
            <a:ext cx="2739694" cy="1985034"/>
          </a:xfrm>
          <a:prstGeom prst="rect">
            <a:avLst/>
          </a:prstGeom>
        </p:spPr>
      </p:pic>
      <p:pic>
        <p:nvPicPr>
          <p:cNvPr id="23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4925992" y="4658721"/>
            <a:ext cx="2739694" cy="1985034"/>
          </a:xfrm>
          <a:prstGeom prst="rect">
            <a:avLst/>
          </a:prstGeom>
        </p:spPr>
      </p:pic>
      <p:pic>
        <p:nvPicPr>
          <p:cNvPr id="24" name="Content Placeholder 19" descr="polka_blue_cupcake_line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-19009" r="-19009"/>
          <a:stretch>
            <a:fillRect/>
          </a:stretch>
        </p:blipFill>
        <p:spPr>
          <a:xfrm>
            <a:off x="3159817" y="4658721"/>
            <a:ext cx="2739694" cy="1985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5332" y="2353733"/>
            <a:ext cx="1286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90</TotalTime>
  <Words>44</Words>
  <Application>Microsoft Macintosh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Division is very cool. </vt:lpstr>
      <vt:lpstr>6 ÷ 3 = ___</vt:lpstr>
      <vt:lpstr>PowerPoint Presentation</vt:lpstr>
      <vt:lpstr>3 ÷ 3 = ___</vt:lpstr>
      <vt:lpstr>PowerPoint Presentation</vt:lpstr>
      <vt:lpstr>4 ÷ 2 = ___</vt:lpstr>
      <vt:lpstr>PowerPoint Presentation</vt:lpstr>
      <vt:lpstr>0 ÷ 5 = ___</vt:lpstr>
      <vt:lpstr>PowerPoint Presentation</vt:lpstr>
      <vt:lpstr>8 ÷ 2 = ___</vt:lpstr>
      <vt:lpstr>PowerPoint Presentation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is very cool. </dc:title>
  <dc:creator>CMCSS CMCSS</dc:creator>
  <cp:lastModifiedBy>CMCSS CMCSS</cp:lastModifiedBy>
  <cp:revision>35</cp:revision>
  <dcterms:created xsi:type="dcterms:W3CDTF">2011-12-01T01:58:00Z</dcterms:created>
  <dcterms:modified xsi:type="dcterms:W3CDTF">2011-12-01T03:38:47Z</dcterms:modified>
</cp:coreProperties>
</file>